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2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0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5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3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7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7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7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0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7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1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9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1E3D-D6FF-41B6-AD6B-388512466E5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B7158-C986-411F-961A-E166A274C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6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200025"/>
            <a:ext cx="832485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78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3450" y="790575"/>
            <a:ext cx="727710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1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423863"/>
            <a:ext cx="8039100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04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"/>
            <a:ext cx="8534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68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6675"/>
            <a:ext cx="86868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43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347663"/>
            <a:ext cx="6943725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5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288" y="276225"/>
            <a:ext cx="6829425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81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8640"/>
            <a:ext cx="6408711" cy="644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2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4657725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060848"/>
            <a:ext cx="5224416" cy="33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82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233363"/>
            <a:ext cx="786765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451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61963"/>
            <a:ext cx="85344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479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280988"/>
            <a:ext cx="9105900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96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088" y="419100"/>
            <a:ext cx="85058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2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8" y="504825"/>
            <a:ext cx="873442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45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988" y="266700"/>
            <a:ext cx="78200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856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3" y="328613"/>
            <a:ext cx="882967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94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66675"/>
            <a:ext cx="88201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35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" y="147638"/>
            <a:ext cx="7972425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8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90500"/>
            <a:ext cx="8372475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14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33363"/>
            <a:ext cx="838200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83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209550"/>
            <a:ext cx="7534275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10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3350"/>
            <a:ext cx="79248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7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271463"/>
            <a:ext cx="824865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704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2475"/>
            <a:ext cx="921067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540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261938"/>
            <a:ext cx="8743950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066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8" y="338138"/>
            <a:ext cx="839152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5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304800"/>
            <a:ext cx="842962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57163"/>
            <a:ext cx="909637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41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hysicalgeography.net/fundamentals/images/norma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94" y="1004460"/>
            <a:ext cx="6770083" cy="42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99792" y="5373216"/>
            <a:ext cx="3158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Animation of a normal fault.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5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physicalgeography.net/fundamentals/images/rervers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840760" cy="434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26262" y="5589240"/>
            <a:ext cx="316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Animation of a reverse fault.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61913"/>
            <a:ext cx="8763000" cy="67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00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271463"/>
            <a:ext cx="742950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8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228600"/>
            <a:ext cx="75342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98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80975"/>
            <a:ext cx="855345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93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화면 슬라이드 쇼(4:3)</PresentationFormat>
  <Paragraphs>2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1</cp:revision>
  <dcterms:created xsi:type="dcterms:W3CDTF">2016-09-19T06:32:00Z</dcterms:created>
  <dcterms:modified xsi:type="dcterms:W3CDTF">2016-09-19T06:33:07Z</dcterms:modified>
</cp:coreProperties>
</file>